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27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giới thiệu" id="{9DAB83ED-CEB5-4223-AECF-D551A4046575}">
          <p14:sldIdLst>
            <p14:sldId id="256"/>
            <p14:sldId id="257"/>
          </p14:sldIdLst>
        </p14:section>
        <p14:section name="Phần 1" id="{8EFA4636-8031-4D6A-81E0-9FAF6707E48B}">
          <p14:sldIdLst>
            <p14:sldId id="258"/>
          </p14:sldIdLst>
        </p14:section>
        <p14:section name="Phần 2" id="{2C6020AD-AB0D-4DC3-B8C4-D1FD744D0547}">
          <p14:sldIdLst>
            <p14:sldId id="259"/>
            <p14:sldId id="272"/>
            <p14:sldId id="273"/>
            <p14:sldId id="274"/>
            <p14:sldId id="275"/>
            <p14:sldId id="277"/>
            <p14:sldId id="278"/>
            <p14:sldId id="279"/>
            <p14:sldId id="280"/>
            <p14:sldId id="281"/>
            <p14:sldId id="282"/>
          </p14:sldIdLst>
        </p14:section>
        <p14:section name="Phần 3" id="{F37F1F57-98FD-48B3-A08A-C206774465E3}">
          <p14:sldIdLst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  <p14:section name="Phần 4" id="{F664678F-C9D8-4D56-BCFE-505F91C7BFD9}">
          <p14:sldIdLst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  <p14:section name="Phần 5" id="{53F6424F-987A-4771-85B2-02A5AC8A8A6A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8" autoAdjust="0"/>
    <p:restoredTop sz="94343" autoAdjust="0"/>
  </p:normalViewPr>
  <p:slideViewPr>
    <p:cSldViewPr snapToGrid="0">
      <p:cViewPr varScale="1">
        <p:scale>
          <a:sx n="119" d="100"/>
          <a:sy n="119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30E311-3EC5-4EA4-9119-630F7F098399}" type="doc">
      <dgm:prSet loTypeId="urn:microsoft.com/office/officeart/2005/8/layout/vList6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3862C76-81CB-4AF0-8E10-710969F6CC54}">
      <dgm:prSet phldrT="[Text]" custT="1"/>
      <dgm:spPr/>
      <dgm:t>
        <a:bodyPr/>
        <a:lstStyle/>
        <a:p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EE204451-EC54-434E-ADB0-EB408FDE7F37}" type="parTrans" cxnId="{1348CA69-6F7E-4305-839D-72EDDAFDEC1C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90BC48-CCCA-4DEC-9C6A-FC39F1EF1222}" type="sibTrans" cxnId="{1348CA69-6F7E-4305-839D-72EDDAFDEC1C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15A76-6332-4D6D-8C6E-6FBB3BD28715}">
      <dgm:prSet phldrT="[Text]" custT="1"/>
      <dgm:spPr/>
      <dgm:t>
        <a:bodyPr/>
        <a:lstStyle/>
        <a:p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26DFFCB1-CF33-4133-9568-216387447B76}" type="parTrans" cxnId="{F829FF24-F67B-47C8-83FF-53AC76CFF74D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87456B-018E-4576-A671-C7E9AA915832}" type="sibTrans" cxnId="{F829FF24-F67B-47C8-83FF-53AC76CFF74D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8EC031-6AFD-4FB4-A593-379F2D80BCD3}">
      <dgm:prSet phldrT="[Text]" custT="1"/>
      <dgm:spPr/>
      <dgm:t>
        <a:bodyPr/>
        <a:lstStyle/>
        <a:p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F071B15D-FC79-48DA-A9E3-DE079276A71D}" type="parTrans" cxnId="{B4646CF1-49B2-47B1-82D5-ECAE5CB1C956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AC571A-D3EC-42D9-800D-A95FC2BAFFDC}" type="sibTrans" cxnId="{B4646CF1-49B2-47B1-82D5-ECAE5CB1C956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05B03E-1978-48E3-A4AC-0CF86C8516EA}">
      <dgm:prSet custT="1"/>
      <dgm:spPr/>
      <dgm:t>
        <a:bodyPr anchor="ctr"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0E268-5D2C-411A-9DD6-7A2C8C38E491}" type="parTrans" cxnId="{BEDC5E4F-CE51-4A21-AB5F-CB896C06F4AF}">
      <dgm:prSet/>
      <dgm:spPr/>
      <dgm:t>
        <a:bodyPr/>
        <a:lstStyle/>
        <a:p>
          <a:endParaRPr lang="en-US" sz="2600"/>
        </a:p>
      </dgm:t>
    </dgm:pt>
    <dgm:pt modelId="{EFED8942-5C1E-427B-BBE3-292425A95D11}" type="sibTrans" cxnId="{BEDC5E4F-CE51-4A21-AB5F-CB896C06F4AF}">
      <dgm:prSet/>
      <dgm:spPr/>
      <dgm:t>
        <a:bodyPr/>
        <a:lstStyle/>
        <a:p>
          <a:endParaRPr lang="en-US" sz="2600"/>
        </a:p>
      </dgm:t>
    </dgm:pt>
    <dgm:pt modelId="{B98ED6CA-FCD3-4EA0-92A6-AF0863F80B39}">
      <dgm:prSet custT="1"/>
      <dgm:spPr/>
      <dgm:t>
        <a:bodyPr anchor="ctr"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PowerPoint 2013</a:t>
          </a:r>
        </a:p>
      </dgm:t>
    </dgm:pt>
    <dgm:pt modelId="{BCAC8976-2508-4A97-A9ED-DB860282D386}" type="parTrans" cxnId="{6A2DA436-CD16-496E-A81F-E0B66AF891BA}">
      <dgm:prSet/>
      <dgm:spPr/>
      <dgm:t>
        <a:bodyPr/>
        <a:lstStyle/>
        <a:p>
          <a:endParaRPr lang="en-US" sz="2600"/>
        </a:p>
      </dgm:t>
    </dgm:pt>
    <dgm:pt modelId="{8456D515-D071-485D-939B-3AE1617C2418}" type="sibTrans" cxnId="{6A2DA436-CD16-496E-A81F-E0B66AF891BA}">
      <dgm:prSet/>
      <dgm:spPr/>
      <dgm:t>
        <a:bodyPr/>
        <a:lstStyle/>
        <a:p>
          <a:endParaRPr lang="en-US" sz="2600"/>
        </a:p>
      </dgm:t>
    </dgm:pt>
    <dgm:pt modelId="{E6502CF0-370C-48A0-81A5-7711F4398821}">
      <dgm:prSet custT="1"/>
      <dgm:spPr/>
      <dgm:t>
        <a:bodyPr anchor="ctr"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PowerPoint</a:t>
          </a:r>
        </a:p>
      </dgm:t>
    </dgm:pt>
    <dgm:pt modelId="{F4F55CB9-D8CC-44AA-8C76-5C068ABA2714}" type="parTrans" cxnId="{B9BD0617-3B68-4D72-8B30-2D96DB3CB12C}">
      <dgm:prSet/>
      <dgm:spPr/>
      <dgm:t>
        <a:bodyPr/>
        <a:lstStyle/>
        <a:p>
          <a:endParaRPr lang="en-US" sz="2600"/>
        </a:p>
      </dgm:t>
    </dgm:pt>
    <dgm:pt modelId="{5911B5D4-8127-488A-8AF2-386F6FA00F02}" type="sibTrans" cxnId="{B9BD0617-3B68-4D72-8B30-2D96DB3CB12C}">
      <dgm:prSet/>
      <dgm:spPr/>
      <dgm:t>
        <a:bodyPr/>
        <a:lstStyle/>
        <a:p>
          <a:endParaRPr lang="en-US" sz="2600"/>
        </a:p>
      </dgm:t>
    </dgm:pt>
    <dgm:pt modelId="{446DD74A-6A2B-45DE-95F7-A97ECEC48D4F}">
      <dgm:prSet custT="1"/>
      <dgm:spPr/>
      <dgm:t>
        <a:bodyPr/>
        <a:lstStyle/>
        <a:p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BC307F52-69BA-42DC-A074-01A42DCE9AD9}" type="parTrans" cxnId="{1C7F8E75-9777-4E8A-91E2-21753F47DA4C}">
      <dgm:prSet/>
      <dgm:spPr/>
      <dgm:t>
        <a:bodyPr/>
        <a:lstStyle/>
        <a:p>
          <a:endParaRPr lang="en-US"/>
        </a:p>
      </dgm:t>
    </dgm:pt>
    <dgm:pt modelId="{A5721407-19E0-49EF-887D-715490C5DCCC}" type="sibTrans" cxnId="{1C7F8E75-9777-4E8A-91E2-21753F47DA4C}">
      <dgm:prSet/>
      <dgm:spPr/>
      <dgm:t>
        <a:bodyPr/>
        <a:lstStyle/>
        <a:p>
          <a:endParaRPr lang="en-US"/>
        </a:p>
      </dgm:t>
    </dgm:pt>
    <dgm:pt modelId="{96E34CAE-31A8-43B1-8F76-AC1B7946964E}">
      <dgm:prSet custT="1"/>
      <dgm:spPr/>
      <dgm:t>
        <a:bodyPr anchor="ctr"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1200" dirty="0"/>
        </a:p>
      </dgm:t>
    </dgm:pt>
    <dgm:pt modelId="{E764D62A-E434-4FCB-8193-C3BE06AB06D9}" type="parTrans" cxnId="{B4DC8672-4E25-4F6B-B2B6-7B28FB47868C}">
      <dgm:prSet/>
      <dgm:spPr/>
      <dgm:t>
        <a:bodyPr/>
        <a:lstStyle/>
        <a:p>
          <a:endParaRPr lang="en-US"/>
        </a:p>
      </dgm:t>
    </dgm:pt>
    <dgm:pt modelId="{54A05395-954C-4397-B149-766303511548}" type="sibTrans" cxnId="{B4DC8672-4E25-4F6B-B2B6-7B28FB47868C}">
      <dgm:prSet/>
      <dgm:spPr/>
      <dgm:t>
        <a:bodyPr/>
        <a:lstStyle/>
        <a:p>
          <a:endParaRPr lang="en-US"/>
        </a:p>
      </dgm:t>
    </dgm:pt>
    <dgm:pt modelId="{C7FCA99D-86B9-4352-9213-2FB0ECF0628B}" type="pres">
      <dgm:prSet presAssocID="{EA30E311-3EC5-4EA4-9119-630F7F098399}" presName="Name0" presStyleCnt="0">
        <dgm:presLayoutVars>
          <dgm:dir/>
          <dgm:animLvl val="lvl"/>
          <dgm:resizeHandles/>
        </dgm:presLayoutVars>
      </dgm:prSet>
      <dgm:spPr/>
    </dgm:pt>
    <dgm:pt modelId="{C9FA88BB-5ECB-4CFC-A681-02112C1CE16C}" type="pres">
      <dgm:prSet presAssocID="{D3862C76-81CB-4AF0-8E10-710969F6CC54}" presName="linNode" presStyleCnt="0"/>
      <dgm:spPr/>
    </dgm:pt>
    <dgm:pt modelId="{20E09EA1-CDA3-40EE-BCA8-B0E5DC34AC9C}" type="pres">
      <dgm:prSet presAssocID="{D3862C76-81CB-4AF0-8E10-710969F6CC54}" presName="parentShp" presStyleLbl="node1" presStyleIdx="0" presStyleCnt="4" custScaleX="23074">
        <dgm:presLayoutVars>
          <dgm:bulletEnabled val="1"/>
        </dgm:presLayoutVars>
      </dgm:prSet>
      <dgm:spPr/>
    </dgm:pt>
    <dgm:pt modelId="{E15ED186-6D4A-4C96-BBD1-7D9DF1EAFD50}" type="pres">
      <dgm:prSet presAssocID="{D3862C76-81CB-4AF0-8E10-710969F6CC54}" presName="childShp" presStyleLbl="bgAccFollowNode1" presStyleIdx="0" presStyleCnt="4" custScaleX="126136">
        <dgm:presLayoutVars>
          <dgm:bulletEnabled val="1"/>
        </dgm:presLayoutVars>
      </dgm:prSet>
      <dgm:spPr/>
    </dgm:pt>
    <dgm:pt modelId="{F892A22F-C6FF-4DD5-98EE-93E1757ADE36}" type="pres">
      <dgm:prSet presAssocID="{D090BC48-CCCA-4DEC-9C6A-FC39F1EF1222}" presName="spacing" presStyleCnt="0"/>
      <dgm:spPr/>
    </dgm:pt>
    <dgm:pt modelId="{64D70FC8-1D68-46B2-8A2E-8D1C0C0901DB}" type="pres">
      <dgm:prSet presAssocID="{48D15A76-6332-4D6D-8C6E-6FBB3BD28715}" presName="linNode" presStyleCnt="0"/>
      <dgm:spPr/>
    </dgm:pt>
    <dgm:pt modelId="{C4A8337B-973E-4211-A1BC-434C076692C0}" type="pres">
      <dgm:prSet presAssocID="{48D15A76-6332-4D6D-8C6E-6FBB3BD28715}" presName="parentShp" presStyleLbl="node1" presStyleIdx="1" presStyleCnt="4" custScaleX="23074">
        <dgm:presLayoutVars>
          <dgm:bulletEnabled val="1"/>
        </dgm:presLayoutVars>
      </dgm:prSet>
      <dgm:spPr/>
    </dgm:pt>
    <dgm:pt modelId="{B2734942-16D9-4968-B8C6-927DB7D64D9C}" type="pres">
      <dgm:prSet presAssocID="{48D15A76-6332-4D6D-8C6E-6FBB3BD28715}" presName="childShp" presStyleLbl="bgAccFollowNode1" presStyleIdx="1" presStyleCnt="4" custScaleX="126136">
        <dgm:presLayoutVars>
          <dgm:bulletEnabled val="1"/>
        </dgm:presLayoutVars>
      </dgm:prSet>
      <dgm:spPr/>
    </dgm:pt>
    <dgm:pt modelId="{B0473B59-42B7-4CB5-BBC2-5C87C0142357}" type="pres">
      <dgm:prSet presAssocID="{6B87456B-018E-4576-A671-C7E9AA915832}" presName="spacing" presStyleCnt="0"/>
      <dgm:spPr/>
    </dgm:pt>
    <dgm:pt modelId="{8B53C0F2-E176-4E3C-BAAA-2F9E49C5AD75}" type="pres">
      <dgm:prSet presAssocID="{9F8EC031-6AFD-4FB4-A593-379F2D80BCD3}" presName="linNode" presStyleCnt="0"/>
      <dgm:spPr/>
    </dgm:pt>
    <dgm:pt modelId="{C4BE91D6-1EE0-4E4D-BB69-9D57C2B1C5BB}" type="pres">
      <dgm:prSet presAssocID="{9F8EC031-6AFD-4FB4-A593-379F2D80BCD3}" presName="parentShp" presStyleLbl="node1" presStyleIdx="2" presStyleCnt="4" custScaleX="23074">
        <dgm:presLayoutVars>
          <dgm:bulletEnabled val="1"/>
        </dgm:presLayoutVars>
      </dgm:prSet>
      <dgm:spPr/>
    </dgm:pt>
    <dgm:pt modelId="{10C1AA31-A224-4AD6-B808-B71955D10EF6}" type="pres">
      <dgm:prSet presAssocID="{9F8EC031-6AFD-4FB4-A593-379F2D80BCD3}" presName="childShp" presStyleLbl="bgAccFollowNode1" presStyleIdx="2" presStyleCnt="4" custScaleX="126136">
        <dgm:presLayoutVars>
          <dgm:bulletEnabled val="1"/>
        </dgm:presLayoutVars>
      </dgm:prSet>
      <dgm:spPr/>
    </dgm:pt>
    <dgm:pt modelId="{5DE8A1B5-A910-411B-91E4-45E026A841B1}" type="pres">
      <dgm:prSet presAssocID="{46AC571A-D3EC-42D9-800D-A95FC2BAFFDC}" presName="spacing" presStyleCnt="0"/>
      <dgm:spPr/>
    </dgm:pt>
    <dgm:pt modelId="{98076669-E83C-4516-9099-43A0654CEB41}" type="pres">
      <dgm:prSet presAssocID="{446DD74A-6A2B-45DE-95F7-A97ECEC48D4F}" presName="linNode" presStyleCnt="0"/>
      <dgm:spPr/>
    </dgm:pt>
    <dgm:pt modelId="{D95AC4A5-B2F0-43FF-A2C6-9AD3DFC0D103}" type="pres">
      <dgm:prSet presAssocID="{446DD74A-6A2B-45DE-95F7-A97ECEC48D4F}" presName="parentShp" presStyleLbl="node1" presStyleIdx="3" presStyleCnt="4" custScaleX="23074">
        <dgm:presLayoutVars>
          <dgm:bulletEnabled val="1"/>
        </dgm:presLayoutVars>
      </dgm:prSet>
      <dgm:spPr/>
    </dgm:pt>
    <dgm:pt modelId="{3058D4E5-DCEB-468A-8357-9D1F4422E58B}" type="pres">
      <dgm:prSet presAssocID="{446DD74A-6A2B-45DE-95F7-A97ECEC48D4F}" presName="childShp" presStyleLbl="bgAccFollowNode1" presStyleIdx="3" presStyleCnt="4" custScaleX="126136">
        <dgm:presLayoutVars>
          <dgm:bulletEnabled val="1"/>
        </dgm:presLayoutVars>
      </dgm:prSet>
      <dgm:spPr/>
    </dgm:pt>
  </dgm:ptLst>
  <dgm:cxnLst>
    <dgm:cxn modelId="{814D6304-B517-477F-8948-F25B2011D2AF}" type="presOf" srcId="{48D15A76-6332-4D6D-8C6E-6FBB3BD28715}" destId="{C4A8337B-973E-4211-A1BC-434C076692C0}" srcOrd="0" destOrd="0" presId="urn:microsoft.com/office/officeart/2005/8/layout/vList6"/>
    <dgm:cxn modelId="{A1C2D605-CCD9-41CE-BE9F-293B82AFCEDD}" type="presOf" srcId="{D3862C76-81CB-4AF0-8E10-710969F6CC54}" destId="{20E09EA1-CDA3-40EE-BCA8-B0E5DC34AC9C}" srcOrd="0" destOrd="0" presId="urn:microsoft.com/office/officeart/2005/8/layout/vList6"/>
    <dgm:cxn modelId="{B9BD0617-3B68-4D72-8B30-2D96DB3CB12C}" srcId="{9F8EC031-6AFD-4FB4-A593-379F2D80BCD3}" destId="{E6502CF0-370C-48A0-81A5-7711F4398821}" srcOrd="0" destOrd="0" parTransId="{F4F55CB9-D8CC-44AA-8C76-5C068ABA2714}" sibTransId="{5911B5D4-8127-488A-8AF2-386F6FA00F02}"/>
    <dgm:cxn modelId="{F829FF24-F67B-47C8-83FF-53AC76CFF74D}" srcId="{EA30E311-3EC5-4EA4-9119-630F7F098399}" destId="{48D15A76-6332-4D6D-8C6E-6FBB3BD28715}" srcOrd="1" destOrd="0" parTransId="{26DFFCB1-CF33-4133-9568-216387447B76}" sibTransId="{6B87456B-018E-4576-A671-C7E9AA915832}"/>
    <dgm:cxn modelId="{6A2DA436-CD16-496E-A81F-E0B66AF891BA}" srcId="{48D15A76-6332-4D6D-8C6E-6FBB3BD28715}" destId="{B98ED6CA-FCD3-4EA0-92A6-AF0863F80B39}" srcOrd="0" destOrd="0" parTransId="{BCAC8976-2508-4A97-A9ED-DB860282D386}" sibTransId="{8456D515-D071-485D-939B-3AE1617C2418}"/>
    <dgm:cxn modelId="{E6F2874C-94B6-4FA1-AED0-FE4096CC43D8}" type="presOf" srcId="{B98ED6CA-FCD3-4EA0-92A6-AF0863F80B39}" destId="{B2734942-16D9-4968-B8C6-927DB7D64D9C}" srcOrd="0" destOrd="0" presId="urn:microsoft.com/office/officeart/2005/8/layout/vList6"/>
    <dgm:cxn modelId="{BEDC5E4F-CE51-4A21-AB5F-CB896C06F4AF}" srcId="{D3862C76-81CB-4AF0-8E10-710969F6CC54}" destId="{CB05B03E-1978-48E3-A4AC-0CF86C8516EA}" srcOrd="0" destOrd="0" parTransId="{FEF0E268-5D2C-411A-9DD6-7A2C8C38E491}" sibTransId="{EFED8942-5C1E-427B-BBE3-292425A95D11}"/>
    <dgm:cxn modelId="{87243A5D-C202-42AC-82FE-72344A3F7C38}" type="presOf" srcId="{CB05B03E-1978-48E3-A4AC-0CF86C8516EA}" destId="{E15ED186-6D4A-4C96-BBD1-7D9DF1EAFD50}" srcOrd="0" destOrd="0" presId="urn:microsoft.com/office/officeart/2005/8/layout/vList6"/>
    <dgm:cxn modelId="{1348CA69-6F7E-4305-839D-72EDDAFDEC1C}" srcId="{EA30E311-3EC5-4EA4-9119-630F7F098399}" destId="{D3862C76-81CB-4AF0-8E10-710969F6CC54}" srcOrd="0" destOrd="0" parTransId="{EE204451-EC54-434E-ADB0-EB408FDE7F37}" sibTransId="{D090BC48-CCCA-4DEC-9C6A-FC39F1EF1222}"/>
    <dgm:cxn modelId="{B4DC8672-4E25-4F6B-B2B6-7B28FB47868C}" srcId="{446DD74A-6A2B-45DE-95F7-A97ECEC48D4F}" destId="{96E34CAE-31A8-43B1-8F76-AC1B7946964E}" srcOrd="0" destOrd="0" parTransId="{E764D62A-E434-4FCB-8193-C3BE06AB06D9}" sibTransId="{54A05395-954C-4397-B149-766303511548}"/>
    <dgm:cxn modelId="{E6020B73-1CB9-4A5A-9851-DA22011073D2}" type="presOf" srcId="{96E34CAE-31A8-43B1-8F76-AC1B7946964E}" destId="{3058D4E5-DCEB-468A-8357-9D1F4422E58B}" srcOrd="0" destOrd="0" presId="urn:microsoft.com/office/officeart/2005/8/layout/vList6"/>
    <dgm:cxn modelId="{1C7F8E75-9777-4E8A-91E2-21753F47DA4C}" srcId="{EA30E311-3EC5-4EA4-9119-630F7F098399}" destId="{446DD74A-6A2B-45DE-95F7-A97ECEC48D4F}" srcOrd="3" destOrd="0" parTransId="{BC307F52-69BA-42DC-A074-01A42DCE9AD9}" sibTransId="{A5721407-19E0-49EF-887D-715490C5DCCC}"/>
    <dgm:cxn modelId="{5B1F1B9A-0292-4779-ADFA-6CD1781FFAD5}" type="presOf" srcId="{9F8EC031-6AFD-4FB4-A593-379F2D80BCD3}" destId="{C4BE91D6-1EE0-4E4D-BB69-9D57C2B1C5BB}" srcOrd="0" destOrd="0" presId="urn:microsoft.com/office/officeart/2005/8/layout/vList6"/>
    <dgm:cxn modelId="{C55965AA-B89F-4DF2-A8D0-2601B3B808EA}" type="presOf" srcId="{E6502CF0-370C-48A0-81A5-7711F4398821}" destId="{10C1AA31-A224-4AD6-B808-B71955D10EF6}" srcOrd="0" destOrd="0" presId="urn:microsoft.com/office/officeart/2005/8/layout/vList6"/>
    <dgm:cxn modelId="{721925E3-F9BB-4C9D-AD33-0178D0787B07}" type="presOf" srcId="{446DD74A-6A2B-45DE-95F7-A97ECEC48D4F}" destId="{D95AC4A5-B2F0-43FF-A2C6-9AD3DFC0D103}" srcOrd="0" destOrd="0" presId="urn:microsoft.com/office/officeart/2005/8/layout/vList6"/>
    <dgm:cxn modelId="{EB2643E3-2E15-4A98-A2C7-651D4DC8217D}" type="presOf" srcId="{EA30E311-3EC5-4EA4-9119-630F7F098399}" destId="{C7FCA99D-86B9-4352-9213-2FB0ECF0628B}" srcOrd="0" destOrd="0" presId="urn:microsoft.com/office/officeart/2005/8/layout/vList6"/>
    <dgm:cxn modelId="{B4646CF1-49B2-47B1-82D5-ECAE5CB1C956}" srcId="{EA30E311-3EC5-4EA4-9119-630F7F098399}" destId="{9F8EC031-6AFD-4FB4-A593-379F2D80BCD3}" srcOrd="2" destOrd="0" parTransId="{F071B15D-FC79-48DA-A9E3-DE079276A71D}" sibTransId="{46AC571A-D3EC-42D9-800D-A95FC2BAFFDC}"/>
    <dgm:cxn modelId="{52C18411-86B5-4844-A95D-1D98C68D5486}" type="presParOf" srcId="{C7FCA99D-86B9-4352-9213-2FB0ECF0628B}" destId="{C9FA88BB-5ECB-4CFC-A681-02112C1CE16C}" srcOrd="0" destOrd="0" presId="urn:microsoft.com/office/officeart/2005/8/layout/vList6"/>
    <dgm:cxn modelId="{7149DA7E-9695-4D82-95FC-AEA04196EF34}" type="presParOf" srcId="{C9FA88BB-5ECB-4CFC-A681-02112C1CE16C}" destId="{20E09EA1-CDA3-40EE-BCA8-B0E5DC34AC9C}" srcOrd="0" destOrd="0" presId="urn:microsoft.com/office/officeart/2005/8/layout/vList6"/>
    <dgm:cxn modelId="{90E99F77-24C9-4F36-AEBA-0F3B1D9D5B41}" type="presParOf" srcId="{C9FA88BB-5ECB-4CFC-A681-02112C1CE16C}" destId="{E15ED186-6D4A-4C96-BBD1-7D9DF1EAFD50}" srcOrd="1" destOrd="0" presId="urn:microsoft.com/office/officeart/2005/8/layout/vList6"/>
    <dgm:cxn modelId="{54156A21-CCF6-4644-B43B-32CC2B068DC7}" type="presParOf" srcId="{C7FCA99D-86B9-4352-9213-2FB0ECF0628B}" destId="{F892A22F-C6FF-4DD5-98EE-93E1757ADE36}" srcOrd="1" destOrd="0" presId="urn:microsoft.com/office/officeart/2005/8/layout/vList6"/>
    <dgm:cxn modelId="{D107345F-8C71-4191-9D7F-D66314967B78}" type="presParOf" srcId="{C7FCA99D-86B9-4352-9213-2FB0ECF0628B}" destId="{64D70FC8-1D68-46B2-8A2E-8D1C0C0901DB}" srcOrd="2" destOrd="0" presId="urn:microsoft.com/office/officeart/2005/8/layout/vList6"/>
    <dgm:cxn modelId="{39640AF8-F409-457B-8756-109B82456F5B}" type="presParOf" srcId="{64D70FC8-1D68-46B2-8A2E-8D1C0C0901DB}" destId="{C4A8337B-973E-4211-A1BC-434C076692C0}" srcOrd="0" destOrd="0" presId="urn:microsoft.com/office/officeart/2005/8/layout/vList6"/>
    <dgm:cxn modelId="{793081E6-2AE8-42B5-BBE1-94B1CCB104CB}" type="presParOf" srcId="{64D70FC8-1D68-46B2-8A2E-8D1C0C0901DB}" destId="{B2734942-16D9-4968-B8C6-927DB7D64D9C}" srcOrd="1" destOrd="0" presId="urn:microsoft.com/office/officeart/2005/8/layout/vList6"/>
    <dgm:cxn modelId="{5C653A86-FD05-43FB-859A-7C1B9F149FA5}" type="presParOf" srcId="{C7FCA99D-86B9-4352-9213-2FB0ECF0628B}" destId="{B0473B59-42B7-4CB5-BBC2-5C87C0142357}" srcOrd="3" destOrd="0" presId="urn:microsoft.com/office/officeart/2005/8/layout/vList6"/>
    <dgm:cxn modelId="{2169B5CB-898A-4C20-A296-8B19AB9CC95C}" type="presParOf" srcId="{C7FCA99D-86B9-4352-9213-2FB0ECF0628B}" destId="{8B53C0F2-E176-4E3C-BAAA-2F9E49C5AD75}" srcOrd="4" destOrd="0" presId="urn:microsoft.com/office/officeart/2005/8/layout/vList6"/>
    <dgm:cxn modelId="{DB420F1E-FE54-434B-84D0-571493FB7E02}" type="presParOf" srcId="{8B53C0F2-E176-4E3C-BAAA-2F9E49C5AD75}" destId="{C4BE91D6-1EE0-4E4D-BB69-9D57C2B1C5BB}" srcOrd="0" destOrd="0" presId="urn:microsoft.com/office/officeart/2005/8/layout/vList6"/>
    <dgm:cxn modelId="{AD563D8E-2133-423D-9966-73C402BA2C6E}" type="presParOf" srcId="{8B53C0F2-E176-4E3C-BAAA-2F9E49C5AD75}" destId="{10C1AA31-A224-4AD6-B808-B71955D10EF6}" srcOrd="1" destOrd="0" presId="urn:microsoft.com/office/officeart/2005/8/layout/vList6"/>
    <dgm:cxn modelId="{B6056692-45BE-4547-854E-7BCB9075F1F7}" type="presParOf" srcId="{C7FCA99D-86B9-4352-9213-2FB0ECF0628B}" destId="{5DE8A1B5-A910-411B-91E4-45E026A841B1}" srcOrd="5" destOrd="0" presId="urn:microsoft.com/office/officeart/2005/8/layout/vList6"/>
    <dgm:cxn modelId="{FFB5DB51-F42A-4D0A-A539-8919F754A83E}" type="presParOf" srcId="{C7FCA99D-86B9-4352-9213-2FB0ECF0628B}" destId="{98076669-E83C-4516-9099-43A0654CEB41}" srcOrd="6" destOrd="0" presId="urn:microsoft.com/office/officeart/2005/8/layout/vList6"/>
    <dgm:cxn modelId="{A9392187-03ED-4EA9-904B-8E65E5CBD9DC}" type="presParOf" srcId="{98076669-E83C-4516-9099-43A0654CEB41}" destId="{D95AC4A5-B2F0-43FF-A2C6-9AD3DFC0D103}" srcOrd="0" destOrd="0" presId="urn:microsoft.com/office/officeart/2005/8/layout/vList6"/>
    <dgm:cxn modelId="{64722D2C-B9EC-4525-954D-593AE7DA763F}" type="presParOf" srcId="{98076669-E83C-4516-9099-43A0654CEB41}" destId="{3058D4E5-DCEB-468A-8357-9D1F4422E58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ED186-6D4A-4C96-BBD1-7D9DF1EAFD50}">
      <dsp:nvSpPr>
        <dsp:cNvPr id="0" name=""/>
        <dsp:cNvSpPr/>
      </dsp:nvSpPr>
      <dsp:spPr>
        <a:xfrm>
          <a:off x="1661870" y="959"/>
          <a:ext cx="7498094" cy="7612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1870" y="96120"/>
        <a:ext cx="7212611" cy="570967"/>
      </dsp:txXfrm>
    </dsp:sp>
    <dsp:sp modelId="{20E09EA1-CDA3-40EE-BCA8-B0E5DC34AC9C}">
      <dsp:nvSpPr>
        <dsp:cNvPr id="0" name=""/>
        <dsp:cNvSpPr/>
      </dsp:nvSpPr>
      <dsp:spPr>
        <a:xfrm>
          <a:off x="747455" y="959"/>
          <a:ext cx="914415" cy="76128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784618" y="38122"/>
        <a:ext cx="840089" cy="686963"/>
      </dsp:txXfrm>
    </dsp:sp>
    <dsp:sp modelId="{B2734942-16D9-4968-B8C6-927DB7D64D9C}">
      <dsp:nvSpPr>
        <dsp:cNvPr id="0" name=""/>
        <dsp:cNvSpPr/>
      </dsp:nvSpPr>
      <dsp:spPr>
        <a:xfrm>
          <a:off x="1661870" y="838377"/>
          <a:ext cx="7498094" cy="7612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PowerPoint 2013</a:t>
          </a:r>
        </a:p>
      </dsp:txBody>
      <dsp:txXfrm>
        <a:off x="1661870" y="933538"/>
        <a:ext cx="7212611" cy="570967"/>
      </dsp:txXfrm>
    </dsp:sp>
    <dsp:sp modelId="{C4A8337B-973E-4211-A1BC-434C076692C0}">
      <dsp:nvSpPr>
        <dsp:cNvPr id="0" name=""/>
        <dsp:cNvSpPr/>
      </dsp:nvSpPr>
      <dsp:spPr>
        <a:xfrm>
          <a:off x="747455" y="838377"/>
          <a:ext cx="914415" cy="76128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8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>
        <a:off x="784618" y="875540"/>
        <a:ext cx="840089" cy="686963"/>
      </dsp:txXfrm>
    </dsp:sp>
    <dsp:sp modelId="{10C1AA31-A224-4AD6-B808-B71955D10EF6}">
      <dsp:nvSpPr>
        <dsp:cNvPr id="0" name=""/>
        <dsp:cNvSpPr/>
      </dsp:nvSpPr>
      <dsp:spPr>
        <a:xfrm>
          <a:off x="1661870" y="1675795"/>
          <a:ext cx="7498094" cy="7612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PowerPoint</a:t>
          </a:r>
        </a:p>
      </dsp:txBody>
      <dsp:txXfrm>
        <a:off x="1661870" y="1770956"/>
        <a:ext cx="7212611" cy="570967"/>
      </dsp:txXfrm>
    </dsp:sp>
    <dsp:sp modelId="{C4BE91D6-1EE0-4E4D-BB69-9D57C2B1C5BB}">
      <dsp:nvSpPr>
        <dsp:cNvPr id="0" name=""/>
        <dsp:cNvSpPr/>
      </dsp:nvSpPr>
      <dsp:spPr>
        <a:xfrm>
          <a:off x="747455" y="1675795"/>
          <a:ext cx="914415" cy="76128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61436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6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6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784618" y="1712958"/>
        <a:ext cx="840089" cy="686963"/>
      </dsp:txXfrm>
    </dsp:sp>
    <dsp:sp modelId="{3058D4E5-DCEB-468A-8357-9D1F4422E58B}">
      <dsp:nvSpPr>
        <dsp:cNvPr id="0" name=""/>
        <dsp:cNvSpPr/>
      </dsp:nvSpPr>
      <dsp:spPr>
        <a:xfrm>
          <a:off x="1661870" y="2513213"/>
          <a:ext cx="7498094" cy="7612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1200" kern="1200" dirty="0"/>
        </a:p>
      </dsp:txBody>
      <dsp:txXfrm>
        <a:off x="1661870" y="2608374"/>
        <a:ext cx="7212611" cy="570967"/>
      </dsp:txXfrm>
    </dsp:sp>
    <dsp:sp modelId="{D95AC4A5-B2F0-43FF-A2C6-9AD3DFC0D103}">
      <dsp:nvSpPr>
        <dsp:cNvPr id="0" name=""/>
        <dsp:cNvSpPr/>
      </dsp:nvSpPr>
      <dsp:spPr>
        <a:xfrm>
          <a:off x="747455" y="2513213"/>
          <a:ext cx="914415" cy="76128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8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>
        <a:off x="784618" y="2550376"/>
        <a:ext cx="840089" cy="686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26533-136C-4518-AC3D-F92DFD174A4A}" type="datetimeFigureOut">
              <a:rPr lang="en-US" smtClean="0"/>
              <a:t>8/21/18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A8D34-C20C-4FE6-AAC2-090C025A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5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09595" y="1738252"/>
            <a:ext cx="8016213" cy="1303438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09595" y="3367676"/>
            <a:ext cx="7946143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08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381000"/>
            <a:ext cx="9347200" cy="711200"/>
          </a:xfrm>
        </p:spPr>
        <p:txBody>
          <a:bodyPr/>
          <a:lstStyle>
            <a:lvl1pPr>
              <a:defRPr b="0" baseline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1498600"/>
            <a:ext cx="10972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400" b="0">
                <a:cs typeface="Arial" charset="0"/>
              </a:defRPr>
            </a:lvl1pPr>
          </a:lstStyle>
          <a:p>
            <a:fld id="{D88F3B72-A8A2-4C39-89FC-2EFA44C82B7F}" type="datetime1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400" b="0">
                <a:cs typeface="Arial" charset="0"/>
              </a:defRPr>
            </a:lvl1pPr>
          </a:lstStyle>
          <a:p>
            <a:r>
              <a:rPr lang="en-US" dirty="0"/>
              <a:t>MOS PowerPoint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fld id="{A06859FE-66E9-4C28-8968-9D70F0C3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400" b="0">
                <a:cs typeface="Arial" charset="0"/>
              </a:defRPr>
            </a:lvl1pPr>
          </a:lstStyle>
          <a:p>
            <a:fld id="{07117B95-786A-4F55-AC3B-B8A4C62DEF3C}" type="datetime1">
              <a:rPr lang="en-US" smtClean="0"/>
              <a:t>8/21/18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400" b="0">
                <a:cs typeface="Arial" charset="0"/>
              </a:defRPr>
            </a:lvl1pPr>
          </a:lstStyle>
          <a:p>
            <a:r>
              <a:rPr lang="en-US" dirty="0"/>
              <a:t>MOS PowerPoint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fld id="{A06859FE-66E9-4C28-8968-9D70F0C3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400" b="0">
                <a:cs typeface="Arial" charset="0"/>
              </a:defRPr>
            </a:lvl1pPr>
          </a:lstStyle>
          <a:p>
            <a:fld id="{9CA72FD6-7104-4E00-B7D7-790A5AA0E36E}" type="datetime1">
              <a:rPr lang="en-US" smtClean="0"/>
              <a:t>8/21/18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400" b="0">
                <a:cs typeface="Arial" charset="0"/>
              </a:defRPr>
            </a:lvl1pPr>
          </a:lstStyle>
          <a:p>
            <a:r>
              <a:rPr lang="en-US" dirty="0"/>
              <a:t>MOS PowerPoint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fld id="{A06859FE-66E9-4C28-8968-9D70F0C3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24600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104E8209-4DB3-4352-A18C-3CB0FC97D9FF}" type="datetime1">
              <a:rPr lang="en-US" smtClean="0"/>
              <a:t>8/21/18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24600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MOS PowerPoint 2013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7409" y="6324599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06859FE-66E9-4C28-8968-9D70F0C3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696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141117"/>
            <a:ext cx="10972800" cy="4989737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0081C4"/>
              </a:buClr>
              <a:buSzPct val="70000"/>
              <a:buFont typeface="Wingdings" charset="2"/>
              <a:buChar char="§"/>
              <a:defRPr sz="2933">
                <a:solidFill>
                  <a:schemeClr val="tx1"/>
                </a:solidFill>
                <a:latin typeface="+mn-lt"/>
                <a:cs typeface="Segoe Light"/>
              </a:defRPr>
            </a:lvl1pPr>
            <a:lvl2pPr marL="1066773" indent="-457189">
              <a:buClr>
                <a:srgbClr val="0081C4"/>
              </a:buClr>
              <a:buSzPct val="70000"/>
              <a:buFont typeface="Wingdings" charset="2"/>
              <a:buChar char="§"/>
              <a:defRPr sz="2933">
                <a:latin typeface="+mn-lt"/>
                <a:cs typeface="Segoe Light"/>
              </a:defRPr>
            </a:lvl2pPr>
            <a:lvl3pPr marL="1676358" indent="-457189">
              <a:buClr>
                <a:srgbClr val="0081C4"/>
              </a:buClr>
              <a:buSzPct val="70000"/>
              <a:buFont typeface="Wingdings" charset="2"/>
              <a:buChar char="§"/>
              <a:defRPr sz="2400">
                <a:latin typeface="+mn-lt"/>
                <a:cs typeface="Segoe Light"/>
              </a:defRPr>
            </a:lvl3pPr>
            <a:lvl4pPr marL="2209745" indent="-380990">
              <a:buClr>
                <a:srgbClr val="0081C4"/>
              </a:buClr>
              <a:buSzPct val="70000"/>
              <a:buFont typeface="Wingdings" charset="2"/>
              <a:buChar char="§"/>
              <a:defRPr sz="2133">
                <a:latin typeface="+mn-lt"/>
                <a:cs typeface="Segoe Light"/>
              </a:defRPr>
            </a:lvl4pPr>
            <a:lvl5pPr marL="2819330" indent="-380990">
              <a:buClr>
                <a:srgbClr val="0081C4"/>
              </a:buClr>
              <a:buSzPct val="70000"/>
              <a:buFont typeface="Wingdings" charset="2"/>
              <a:buChar char="§"/>
              <a:defRPr sz="1867">
                <a:latin typeface="+mn-lt"/>
                <a:cs typeface="Segoe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09600" y="6324600"/>
            <a:ext cx="2844800" cy="366184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fld id="{2E1001B6-02F9-430C-890C-3D9D70E6E359}" type="datetime1">
              <a:rPr lang="en-US" smtClean="0"/>
              <a:t>8/21/18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165600" y="6324600"/>
            <a:ext cx="3860800" cy="366184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r>
              <a:rPr lang="en-US"/>
              <a:t>MOS PowerPoint 2013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587409" y="6324600"/>
            <a:ext cx="2844800" cy="3661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rgbClr val="898989"/>
                </a:solidFill>
              </a:defRPr>
            </a:lvl1pPr>
          </a:lstStyle>
          <a:p>
            <a:fld id="{A06859FE-66E9-4C28-8968-9D70F0C3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6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483F-6B1E-4E94-A54B-F778A1F8D92F}" type="datetime1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MOS PowerPoint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59FE-66E9-4C28-8968-9D70F0C3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0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35200" y="381000"/>
            <a:ext cx="9753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259307" y="245368"/>
            <a:ext cx="1637732" cy="879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296912"/>
            <a:ext cx="1252810" cy="87937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24600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2207F3D-4E27-4D0D-BA60-669A889DE825}" type="datetime1">
              <a:rPr lang="en-US" smtClean="0"/>
              <a:t>8/21/18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24600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MOS PowerPoint 2013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1148" y="6324600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06859FE-66E9-4C28-8968-9D70F0C3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1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067">
          <a:solidFill>
            <a:srgbClr val="595959"/>
          </a:solidFill>
          <a:latin typeface="Calibri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86726" y="4254369"/>
            <a:ext cx="8016213" cy="1303438"/>
          </a:xfrm>
        </p:spPr>
        <p:txBody>
          <a:bodyPr/>
          <a:lstStyle/>
          <a:p>
            <a:pPr algn="l"/>
            <a:r>
              <a:rPr lang="en-US" dirty="0"/>
              <a:t>MICROSOFT POWERPOINT 2013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86726" y="5325795"/>
            <a:ext cx="7946143" cy="914400"/>
          </a:xfrm>
        </p:spPr>
        <p:txBody>
          <a:bodyPr/>
          <a:lstStyle/>
          <a:p>
            <a:pPr algn="l"/>
            <a:r>
              <a:rPr lang="en-US" b="1" dirty="0" err="1"/>
              <a:t>Bài</a:t>
            </a:r>
            <a:r>
              <a:rPr lang="en-US" b="1" dirty="0"/>
              <a:t> 1: </a:t>
            </a:r>
            <a:r>
              <a:rPr lang="en-US" b="1" dirty="0" err="1"/>
              <a:t>Bắt</a:t>
            </a:r>
            <a:r>
              <a:rPr lang="en-US" b="1" dirty="0"/>
              <a:t>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Microsoft PowerPoint 2013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81684" y="292650"/>
            <a:ext cx="4367283" cy="4250550"/>
            <a:chOff x="5281684" y="292650"/>
            <a:chExt cx="4367283" cy="425055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281684" y="4336257"/>
              <a:ext cx="436728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896" l="1092" r="97516">
                          <a14:foregroundMark x1="40806" y1="35051" x2="61114" y2="3023"/>
                          <a14:foregroundMark x1="34858" y1="33908" x2="8809" y2="6646"/>
                          <a14:foregroundMark x1="33973" y1="40961" x2="8809" y2="67758"/>
                        </a14:backgroundRemoval>
                      </a14:imgEffect>
                    </a14:imgLayer>
                  </a14:imgProps>
                </a:ext>
              </a:extLst>
            </a:blip>
            <a:srcRect r="1366"/>
            <a:stretch/>
          </p:blipFill>
          <p:spPr>
            <a:xfrm>
              <a:off x="5296557" y="292650"/>
              <a:ext cx="4315968" cy="425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043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/>
              <a:t>Eraser</a:t>
            </a:r>
          </a:p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/>
              <a:t>See All Slides</a:t>
            </a:r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00" y="2516653"/>
            <a:ext cx="3068106" cy="135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82" y="3957689"/>
            <a:ext cx="2390343" cy="237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403" y="1489500"/>
            <a:ext cx="2895390" cy="815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975" y="2444004"/>
            <a:ext cx="6168245" cy="388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7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(To show the Taskbar)</a:t>
            </a:r>
          </a:p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 err="1"/>
              <a:t>Tùy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Slide (Slide Options)</a:t>
            </a:r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86112"/>
            <a:ext cx="3715316" cy="320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633" y="2267057"/>
            <a:ext cx="3624800" cy="364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9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 err="1"/>
              <a:t>Chê</a:t>
            </a:r>
            <a:r>
              <a:rPr lang="en-US" dirty="0"/>
              <a:t>́ </a:t>
            </a:r>
            <a:r>
              <a:rPr lang="en-US" dirty="0" err="1"/>
              <a:t>đô</a:t>
            </a:r>
            <a:r>
              <a:rPr lang="en-US" dirty="0"/>
              <a:t>̣ Presenter</a:t>
            </a:r>
          </a:p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vi-VN" dirty="0"/>
              <a:t>Những tính năng khác</a:t>
            </a:r>
            <a:endParaRPr lang="en-US" dirty="0"/>
          </a:p>
          <a:p>
            <a:pPr marL="1255713" lvl="2" indent="-287338">
              <a:buFont typeface="Wingdings" panose="05000000000000000000" pitchFamily="2" charset="2"/>
              <a:buChar char="§"/>
            </a:pP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2" y="2459802"/>
            <a:ext cx="6541827" cy="367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38" y="2588686"/>
            <a:ext cx="4296496" cy="101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138" y="3994105"/>
            <a:ext cx="4287362" cy="1969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6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vi-VN" dirty="0"/>
              <a:t>Các điều khiển Touch</a:t>
            </a:r>
            <a:endParaRPr lang="en-US" dirty="0"/>
          </a:p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 err="1"/>
              <a:t>Công</a:t>
            </a:r>
            <a:r>
              <a:rPr lang="en-US" dirty="0"/>
              <a:t> cụ Eyedropper</a:t>
            </a:r>
          </a:p>
          <a:p>
            <a:pPr marL="1255713" lvl="2" indent="-287338">
              <a:buFont typeface="Wingdings" panose="05000000000000000000" pitchFamily="2" charset="2"/>
              <a:buChar char="§"/>
            </a:pP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76" y="1479431"/>
            <a:ext cx="5372759" cy="230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81" y="3990611"/>
            <a:ext cx="7386791" cy="209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4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vi-VN" dirty="0"/>
              <a:t>Chào mừng trở lại (Welcome Back</a:t>
            </a:r>
            <a:r>
              <a:rPr lang="en-US" dirty="0"/>
              <a:t>)</a:t>
            </a:r>
          </a:p>
          <a:p>
            <a:pPr marL="1255713" lvl="2" indent="-287338">
              <a:buFont typeface="Wingdings" panose="05000000000000000000" pitchFamily="2" charset="2"/>
              <a:buChar char="§"/>
            </a:pP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10" y="1885559"/>
            <a:ext cx="6763068" cy="366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514350" indent="-514350">
              <a:buFont typeface="+mj-lt"/>
              <a:buAutoNum type="arabicPeriod" startAt="3"/>
            </a:pPr>
            <a:r>
              <a:rPr lang="vi-VN" dirty="0"/>
              <a:t>Bắt đầu với PowerPoint</a:t>
            </a:r>
            <a:endParaRPr lang="en-US" dirty="0"/>
          </a:p>
          <a:p>
            <a:pPr marL="990586" lvl="1" indent="-457200"/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PowerPoint</a:t>
            </a:r>
          </a:p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/>
              <a:t>Thanh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̀ (Title Bar)</a:t>
            </a:r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1" y="3175439"/>
            <a:ext cx="9799477" cy="165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7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lệnh</a:t>
            </a:r>
            <a:endParaRPr lang="en-US" dirty="0"/>
          </a:p>
          <a:p>
            <a:pPr marL="968375" lvl="2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81" y="4258448"/>
            <a:ext cx="7632099" cy="203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956" y="1210402"/>
            <a:ext cx="4420644" cy="287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9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/>
              <a:t>Thanh </a:t>
            </a:r>
            <a:r>
              <a:rPr lang="en-US" dirty="0" err="1"/>
              <a:t>trạng</a:t>
            </a:r>
            <a:r>
              <a:rPr lang="en-US" dirty="0"/>
              <a:t> </a:t>
            </a:r>
            <a:r>
              <a:rPr lang="en-US" dirty="0" err="1"/>
              <a:t>thái</a:t>
            </a:r>
            <a:r>
              <a:rPr lang="en-US" dirty="0"/>
              <a:t> (Status bar)</a:t>
            </a:r>
          </a:p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en-US" dirty="0" err="1"/>
              <a:t>Thêm</a:t>
            </a:r>
            <a:r>
              <a:rPr lang="en-US" dirty="0"/>
              <a:t>/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thái</a:t>
            </a:r>
            <a:endParaRPr lang="en-US" dirty="0"/>
          </a:p>
          <a:p>
            <a:pPr marL="968375" lvl="2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17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78" y="3031030"/>
            <a:ext cx="8769643" cy="195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Ribbon</a:t>
            </a:r>
          </a:p>
          <a:p>
            <a:pPr marL="968375" lvl="2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910" y="2172773"/>
            <a:ext cx="7457989" cy="289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2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ctr"/>
          <a:lstStyle/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en-US" dirty="0" err="1"/>
              <a:t>Tùy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(Tab)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(Group) </a:t>
            </a:r>
            <a:r>
              <a:rPr lang="en-US" dirty="0" err="1"/>
              <a:t>trên</a:t>
            </a:r>
            <a:r>
              <a:rPr lang="en-US" dirty="0"/>
              <a:t> Ribbon</a:t>
            </a:r>
          </a:p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Ribbon</a:t>
            </a:r>
          </a:p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Ribbon</a:t>
            </a:r>
          </a:p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vi-VN" dirty="0"/>
              <a:t>Thêm lệnh mới vào nhóm lệnh do người dùng định nghĩa trên Ribbon</a:t>
            </a:r>
            <a:endParaRPr lang="en-US" dirty="0"/>
          </a:p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vi-VN" dirty="0"/>
              <a:t>Xóa lệnh trong nhóm lệnh do người dùng định nghĩa trên Ribbon</a:t>
            </a:r>
            <a:endParaRPr lang="en-US" dirty="0"/>
          </a:p>
          <a:p>
            <a:pPr marL="1651000" lvl="2" indent="-395288">
              <a:buFont typeface="Wingdings" panose="05000000000000000000" pitchFamily="2" charset="2"/>
              <a:buChar char="Ø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Ribbon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(Default)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 BÀI GIẢNG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20086717"/>
              </p:ext>
            </p:extLst>
          </p:nvPr>
        </p:nvGraphicFramePr>
        <p:xfrm>
          <a:off x="969845" y="1856096"/>
          <a:ext cx="9907421" cy="3275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6115A4-114C-4E24-A7D6-A5C9A4F5C7C2}" type="datetime1">
              <a:rPr lang="en-US" smtClean="0"/>
              <a:t>8/21/18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MOS PowerPoint 2013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6859FE-66E9-4C28-8968-9D70F0C324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8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179525" lvl="1" indent="-457200"/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mẹo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(ScreenTips)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30" y="1826766"/>
            <a:ext cx="4790938" cy="112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95" y="3124324"/>
            <a:ext cx="6113209" cy="323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4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179525" lvl="1" indent="-457200"/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(Quick Access Toolbar - QAT)</a:t>
            </a:r>
          </a:p>
          <a:p>
            <a:pPr marL="1541463" lvl="2" indent="-339725">
              <a:buFont typeface="Wingdings" panose="05000000000000000000" pitchFamily="2" charset="2"/>
              <a:buChar char="Ø"/>
            </a:pP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QAT</a:t>
            </a:r>
          </a:p>
          <a:p>
            <a:pPr marL="1541463" lvl="2" indent="-339725">
              <a:buFont typeface="Wingdings" panose="05000000000000000000" pitchFamily="2" charset="2"/>
              <a:buChar char="Ø"/>
            </a:pP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QAT</a:t>
            </a:r>
          </a:p>
          <a:p>
            <a:pPr marL="1541463" lvl="2" indent="-339725">
              <a:buFont typeface="Wingdings" panose="05000000000000000000" pitchFamily="2" charset="2"/>
              <a:buChar char="Ø"/>
            </a:pPr>
            <a:r>
              <a:rPr lang="en-US" dirty="0" err="1"/>
              <a:t>Tùy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QAT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trình</a:t>
            </a:r>
            <a:r>
              <a:rPr lang="en-US" dirty="0"/>
              <a:t> </a:t>
            </a:r>
            <a:r>
              <a:rPr lang="en-US" dirty="0" err="1"/>
              <a:t>chiếu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  <a:p>
            <a:pPr marL="1541463" lvl="2" indent="-339725">
              <a:buFont typeface="Wingdings" panose="05000000000000000000" pitchFamily="2" charset="2"/>
              <a:buChar char="Ø"/>
            </a:pP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QAT</a:t>
            </a:r>
          </a:p>
          <a:p>
            <a:pPr marL="1541463" lvl="2" indent="-339725">
              <a:buFont typeface="Wingdings" panose="05000000000000000000" pitchFamily="2" charset="2"/>
              <a:buChar char="Ø"/>
            </a:pP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QAT</a:t>
            </a:r>
          </a:p>
          <a:p>
            <a:pPr marL="1541463" lvl="2" indent="-339725">
              <a:buFont typeface="Wingdings" panose="05000000000000000000" pitchFamily="2" charset="2"/>
              <a:buChar char="Ø"/>
            </a:pP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(Separate)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QAT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838" y="2036828"/>
            <a:ext cx="3841562" cy="391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541463" lvl="2" indent="-339725">
              <a:buFont typeface="Wingdings" panose="05000000000000000000" pitchFamily="2" charset="2"/>
              <a:buChar char="Ø"/>
            </a:pPr>
            <a:r>
              <a:rPr lang="en-US" dirty="0" err="1"/>
              <a:t>Trả</a:t>
            </a:r>
            <a:r>
              <a:rPr lang="en-US" dirty="0"/>
              <a:t> QAT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định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22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24" y="1782103"/>
            <a:ext cx="5637952" cy="439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125551" lvl="1" indent="-457200"/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(New Presentations)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690" y="1939057"/>
            <a:ext cx="5484883" cy="292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61" y="5004296"/>
            <a:ext cx="6302940" cy="131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658938" lvl="2" indent="-457200">
              <a:buFont typeface="Wingdings" panose="05000000000000000000" pitchFamily="2" charset="2"/>
              <a:buChar char="Ø"/>
            </a:pP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bài</a:t>
            </a:r>
            <a:r>
              <a:rPr lang="en-US" dirty="0"/>
              <a:t> </a:t>
            </a:r>
            <a:r>
              <a:rPr lang="en-US" dirty="0" err="1"/>
              <a:t>trình</a:t>
            </a:r>
            <a:r>
              <a:rPr lang="en-US" dirty="0"/>
              <a:t> </a:t>
            </a:r>
            <a:r>
              <a:rPr lang="en-US" dirty="0" err="1"/>
              <a:t>chiếu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(Blank presentation)</a:t>
            </a:r>
          </a:p>
          <a:p>
            <a:pPr marL="1658938" lvl="2" indent="-457200">
              <a:buFont typeface="Wingdings" panose="05000000000000000000" pitchFamily="2" charset="2"/>
              <a:buChar char="Ø"/>
            </a:pPr>
            <a:r>
              <a:rPr lang="vi-VN" dirty="0"/>
              <a:t>Tạo một bài trình chiếu dựa trên một mẫu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570" y="2376101"/>
            <a:ext cx="7426859" cy="398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3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125551" lvl="1" indent="-457200"/>
            <a:r>
              <a:rPr lang="en-US" dirty="0"/>
              <a:t>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  <a:p>
            <a:pPr marL="1433513" lvl="2" indent="-341313">
              <a:buFont typeface="Wingdings" panose="05000000000000000000" pitchFamily="2" charset="2"/>
              <a:buChar char="Ø"/>
            </a:pPr>
            <a:r>
              <a:rPr lang="vi-VN" dirty="0"/>
              <a:t>Di chuyển bằng cách tìm văn bản trong hộp thoại Find</a:t>
            </a:r>
            <a:endParaRPr lang="en-US" dirty="0"/>
          </a:p>
          <a:p>
            <a:pPr marL="1433513" lvl="2" indent="-341313">
              <a:buFont typeface="Wingdings" panose="05000000000000000000" pitchFamily="2" charset="2"/>
              <a:buChar char="Ø"/>
            </a:pPr>
            <a:r>
              <a:rPr lang="vi-VN" dirty="0"/>
              <a:t>Chức năng thay thế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872" y="2800546"/>
            <a:ext cx="3901840" cy="130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592" y="4351054"/>
            <a:ext cx="3836399" cy="1627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433513" lvl="2" indent="-341313">
              <a:buFont typeface="Wingdings" panose="05000000000000000000" pitchFamily="2" charset="2"/>
              <a:buChar char="Ø"/>
            </a:pPr>
            <a:r>
              <a:rPr lang="vi-VN" dirty="0"/>
              <a:t>Di chuyển đến một trang trình chiếu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28" y="1861641"/>
            <a:ext cx="6651944" cy="233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06" y="3606879"/>
            <a:ext cx="6796294" cy="2749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0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016013" lvl="1" indent="-457200"/>
            <a:r>
              <a:rPr lang="vi-VN" dirty="0"/>
              <a:t>Thay đổi các tùy chọn kích thước trang trình chiếu (Slide)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vi-VN" dirty="0"/>
              <a:t>Thiết lập kích thước các trang slide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vi-VN" dirty="0"/>
              <a:t>Thiết lập hướng cho các trang trình chiếu (</a:t>
            </a:r>
            <a:r>
              <a:rPr lang="en-US" dirty="0"/>
              <a:t>S</a:t>
            </a:r>
            <a:r>
              <a:rPr lang="vi-VN" dirty="0"/>
              <a:t>lides), </a:t>
            </a:r>
            <a:r>
              <a:rPr lang="en-US" dirty="0"/>
              <a:t>N</a:t>
            </a:r>
            <a:r>
              <a:rPr lang="vi-VN" dirty="0"/>
              <a:t>otes, </a:t>
            </a:r>
            <a:r>
              <a:rPr lang="en-US" dirty="0"/>
              <a:t>H</a:t>
            </a:r>
            <a:r>
              <a:rPr lang="vi-VN" dirty="0"/>
              <a:t>andouts hoặc </a:t>
            </a:r>
            <a:r>
              <a:rPr lang="en-US" dirty="0"/>
              <a:t>O</a:t>
            </a:r>
            <a:r>
              <a:rPr lang="vi-VN" dirty="0"/>
              <a:t>utline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27</a:t>
            </a:fld>
            <a:endParaRPr lang="en-US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3297152"/>
            <a:ext cx="3803177" cy="238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197" y="3297152"/>
            <a:ext cx="3803177" cy="248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972800" cy="5087109"/>
          </a:xfrm>
        </p:spPr>
        <p:txBody>
          <a:bodyPr anchor="t"/>
          <a:lstStyle/>
          <a:p>
            <a:pPr marL="1016013" lvl="1" indent="-457200"/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vi-VN" dirty="0"/>
              <a:t>Trải ra (Tile) các cửa sổ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vi-VN" dirty="0"/>
              <a:t>Chồng các cửa sổ lên nhau (Cascade)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97" y="2949151"/>
            <a:ext cx="5504597" cy="292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06" y="2949151"/>
            <a:ext cx="5334994" cy="292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8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016013" lvl="1" indent="-457200"/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vi-VN" dirty="0"/>
              <a:t>Trải ra (Tile) các cửa sổ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vi-VN" dirty="0"/>
              <a:t>Chồng các cửa sổ lên nhau (Cascade)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  <a:p>
            <a:pPr marL="1377950" lvl="2" indent="-354013">
              <a:buFont typeface="Wingdings" panose="05000000000000000000" pitchFamily="2" charset="2"/>
              <a:buChar char="Ø"/>
            </a:pP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29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03" y="3399529"/>
            <a:ext cx="5504597" cy="292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06" y="3399529"/>
            <a:ext cx="5334994" cy="292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599" y="1498600"/>
            <a:ext cx="11127475" cy="4572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pPr lvl="1"/>
            <a:r>
              <a:rPr lang="en-US" dirty="0"/>
              <a:t>G</a:t>
            </a:r>
            <a:r>
              <a:rPr lang="vi-VN" dirty="0"/>
              <a:t>iới thiệu về chương trình Power Point 2013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</a:t>
            </a:r>
            <a:r>
              <a:rPr lang="vi-VN" dirty="0"/>
              <a:t>i chuyển xung quanh màn hình trong phạm vi một bài trình chiếu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Q</a:t>
            </a:r>
            <a:r>
              <a:rPr lang="vi-VN" dirty="0"/>
              <a:t>uản lý các tập tin trình chiếu</a:t>
            </a:r>
            <a:r>
              <a:rPr lang="en-US" dirty="0"/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5AF6DB-5E1C-4221-91F4-6F684195AF76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539777" indent="-514350">
              <a:buFont typeface="+mj-lt"/>
              <a:buAutoNum type="arabicPeriod" startAt="4"/>
            </a:pP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endParaRPr lang="en-US" dirty="0"/>
          </a:p>
          <a:p>
            <a:pPr marL="947750" lvl="1" indent="-457200"/>
            <a:r>
              <a:rPr lang="vi-VN" dirty="0"/>
              <a:t>Lưu tập tin trình chiếu</a:t>
            </a:r>
            <a:endParaRPr lang="en-US" dirty="0"/>
          </a:p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Lưu các tập tin trình chiếu</a:t>
            </a:r>
            <a:endParaRPr lang="en-US" dirty="0"/>
          </a:p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Lưu các lần tiếp theo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456" y="1958740"/>
            <a:ext cx="5570144" cy="392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7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Lưu sang định dạng khác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892" y="1511538"/>
            <a:ext cx="6482215" cy="484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5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Xác định các tùy chọn lưu (Save Options)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405" y="1587672"/>
            <a:ext cx="5874951" cy="476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2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Lưu tập tin trình chiếu lên OneDrive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33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55" y="1803400"/>
            <a:ext cx="7655047" cy="386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838213" lvl="1" indent="-457200"/>
            <a:r>
              <a:rPr lang="vi-VN" dirty="0"/>
              <a:t>Duy trì sự tương thích với các phiên bản PowerPoint trước</a:t>
            </a:r>
            <a:endParaRPr lang="en-US" dirty="0"/>
          </a:p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Duy trì sự tương thích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34</a:t>
            </a:fld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17" y="2277497"/>
            <a:ext cx="6951354" cy="361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0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Kiểm tra và xóa các thuộc tính không tương thích với các phiên bản trước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35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23" y="1931142"/>
            <a:ext cx="4686954" cy="430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5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vi-VN" dirty="0"/>
              <a:t>Kiểm tra tính tương thích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36</a:t>
            </a:fld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45" y="2068762"/>
            <a:ext cx="3768647" cy="331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067" y="1733597"/>
            <a:ext cx="2706665" cy="435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838213" lvl="1" indent="-457200"/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37</a:t>
            </a:fld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688502"/>
            <a:ext cx="2462823" cy="464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12" y="3381611"/>
            <a:ext cx="2676899" cy="170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939" y="2520350"/>
            <a:ext cx="3061951" cy="37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4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377950" lvl="2" indent="-463550">
              <a:buFont typeface="Wingdings" panose="05000000000000000000" pitchFamily="2" charset="2"/>
              <a:buChar char="Ø"/>
            </a:pP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  <a:p>
            <a:pPr marL="1201738" lvl="2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46" y="1803400"/>
            <a:ext cx="3588401" cy="4379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17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838213" lvl="1" indent="-457200"/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(slides)</a:t>
            </a:r>
          </a:p>
          <a:p>
            <a:pPr marL="1203325" lvl="2" indent="-342900">
              <a:buFont typeface="Wingdings" panose="05000000000000000000" pitchFamily="2" charset="2"/>
              <a:buChar char="§"/>
            </a:pPr>
            <a:r>
              <a:rPr lang="en-US" dirty="0"/>
              <a:t>Normal</a:t>
            </a:r>
          </a:p>
          <a:p>
            <a:pPr marL="1203325" lvl="2" indent="-342900">
              <a:buFont typeface="Wingdings" panose="05000000000000000000" pitchFamily="2" charset="2"/>
              <a:buChar char="§"/>
            </a:pPr>
            <a:r>
              <a:rPr lang="en-US" dirty="0"/>
              <a:t>Slide Sorter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55" y="3070746"/>
            <a:ext cx="6311634" cy="275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3400"/>
            <a:ext cx="5707945" cy="310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PowerPoint 2013</a:t>
            </a:r>
          </a:p>
          <a:p>
            <a:pPr lvl="1"/>
            <a:r>
              <a:rPr lang="vi-VN" dirty="0"/>
              <a:t>Tích hợp đám mây</a:t>
            </a:r>
            <a:endParaRPr lang="en-US" sz="2400" dirty="0"/>
          </a:p>
          <a:p>
            <a:pPr lvl="1"/>
            <a:r>
              <a:rPr lang="en-US" dirty="0" err="1"/>
              <a:t>Màn</a:t>
            </a:r>
            <a:r>
              <a:rPr lang="en-US" dirty="0"/>
              <a:t> </a:t>
            </a:r>
            <a:r>
              <a:rPr lang="en-US" dirty="0" err="1"/>
              <a:t>hình</a:t>
            </a:r>
            <a:r>
              <a:rPr lang="en-US" dirty="0"/>
              <a:t> Start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86" y="2850804"/>
            <a:ext cx="6242827" cy="332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3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203325" lvl="2" indent="-342900">
              <a:buFont typeface="Wingdings" panose="05000000000000000000" pitchFamily="2" charset="2"/>
              <a:buChar char="§"/>
            </a:pPr>
            <a:r>
              <a:rPr lang="en-US" dirty="0"/>
              <a:t>Reading View</a:t>
            </a:r>
          </a:p>
          <a:p>
            <a:pPr marL="1203325" lvl="2" indent="-342900">
              <a:buFont typeface="Wingdings" panose="05000000000000000000" pitchFamily="2" charset="2"/>
              <a:buChar char="§"/>
            </a:pPr>
            <a:r>
              <a:rPr lang="en-US" dirty="0"/>
              <a:t>Slide Show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40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04" y="2235171"/>
            <a:ext cx="5753786" cy="297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123" y="2052559"/>
            <a:ext cx="5954973" cy="334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0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203325" lvl="2" indent="-342900">
              <a:buFont typeface="Wingdings" panose="05000000000000000000" pitchFamily="2" charset="2"/>
              <a:buChar char="§"/>
            </a:pPr>
            <a:r>
              <a:rPr lang="en-US" dirty="0"/>
              <a:t>Notes Page</a:t>
            </a:r>
          </a:p>
          <a:p>
            <a:pPr marL="1203325" lvl="2" indent="-342900">
              <a:buFont typeface="Wingdings" panose="05000000000000000000" pitchFamily="2" charset="2"/>
              <a:buChar char="§"/>
            </a:pPr>
            <a:r>
              <a:rPr lang="en-US" dirty="0"/>
              <a:t>Outline 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41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0" y="2172221"/>
            <a:ext cx="3086080" cy="391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2497381"/>
            <a:ext cx="7822812" cy="326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4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5886734" cy="5264151"/>
          </a:xfrm>
        </p:spPr>
        <p:txBody>
          <a:bodyPr anchor="t"/>
          <a:lstStyle/>
          <a:p>
            <a:pPr marL="784238" lvl="1" indent="-457200"/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tin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  <a:p>
            <a:pPr marL="1203325" lvl="2" indent="-342900">
              <a:buFont typeface="Wingdings" panose="05000000000000000000" pitchFamily="2" charset="2"/>
              <a:buChar char="Ø"/>
            </a:pPr>
            <a:r>
              <a:rPr lang="vi-VN" dirty="0"/>
              <a:t>Đóng tập tin nhưng không thoát khỏi PowerPoint</a:t>
            </a:r>
            <a:endParaRPr lang="en-US" dirty="0"/>
          </a:p>
          <a:p>
            <a:pPr marL="1203325" lvl="2" indent="-342900">
              <a:buFont typeface="Wingdings" panose="05000000000000000000" pitchFamily="2" charset="2"/>
              <a:buChar char="Ø"/>
            </a:pP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tin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thoát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PowerPoint</a:t>
            </a:r>
          </a:p>
          <a:p>
            <a:pPr marL="784238" lvl="1" indent="-457200"/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tin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  <a:p>
            <a:pPr marL="1203325" lvl="2" indent="-342900">
              <a:buFont typeface="Wingdings" panose="05000000000000000000" pitchFamily="2" charset="2"/>
              <a:buChar char="Ø"/>
            </a:pPr>
            <a:r>
              <a:rPr lang="vi-VN" dirty="0"/>
              <a:t>Mở tập tin trên các thiết bị hoặc vùng lưu trữ</a:t>
            </a:r>
            <a:endParaRPr lang="en-US" dirty="0"/>
          </a:p>
          <a:p>
            <a:pPr marL="1203325" lvl="2" indent="-342900">
              <a:buFont typeface="Wingdings" panose="05000000000000000000" pitchFamily="2" charset="2"/>
              <a:buChar char="Ø"/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tin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42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334" y="1092200"/>
            <a:ext cx="5287044" cy="464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33" y="4496301"/>
            <a:ext cx="2446529" cy="186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3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92200"/>
            <a:ext cx="10972800" cy="5264151"/>
          </a:xfrm>
        </p:spPr>
        <p:txBody>
          <a:bodyPr anchor="t"/>
          <a:lstStyle/>
          <a:p>
            <a:pPr marL="1203325" lvl="2" indent="-342900">
              <a:buFont typeface="Wingdings" panose="05000000000000000000" pitchFamily="2" charset="2"/>
              <a:buChar char="Ø"/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tin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tin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(Recent)</a:t>
            </a:r>
          </a:p>
          <a:p>
            <a:pPr marL="1203325" lvl="2" indent="-342900">
              <a:buFont typeface="Wingdings" panose="05000000000000000000" pitchFamily="2" charset="2"/>
              <a:buChar char="Ø"/>
            </a:pPr>
            <a:r>
              <a:rPr lang="fr-FR" dirty="0" err="1"/>
              <a:t>Mở</a:t>
            </a:r>
            <a:r>
              <a:rPr lang="fr-FR" dirty="0"/>
              <a:t> </a:t>
            </a:r>
            <a:r>
              <a:rPr lang="fr-FR" dirty="0" err="1"/>
              <a:t>tập</a:t>
            </a:r>
            <a:r>
              <a:rPr lang="fr-FR" dirty="0"/>
              <a:t> tin </a:t>
            </a:r>
            <a:r>
              <a:rPr lang="fr-FR" dirty="0" err="1"/>
              <a:t>từ</a:t>
            </a:r>
            <a:r>
              <a:rPr lang="fr-FR" dirty="0"/>
              <a:t> File Explorer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407" y="2364860"/>
            <a:ext cx="5409185" cy="399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6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57300"/>
            <a:ext cx="10972800" cy="4813300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-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thi MOS</a:t>
            </a:r>
          </a:p>
          <a:p>
            <a:pPr lvl="1"/>
            <a:r>
              <a:rPr lang="vi-VN" sz="2400" dirty="0"/>
              <a:t>Tạo các bài trình chiếu.</a:t>
            </a:r>
          </a:p>
          <a:p>
            <a:pPr lvl="1"/>
            <a:r>
              <a:rPr lang="en-US" sz="2400" dirty="0"/>
              <a:t>D</a:t>
            </a:r>
            <a:r>
              <a:rPr lang="vi-VN" sz="2400" dirty="0"/>
              <a:t>i chuyển xung quanh trong phạm vi bài trình chiếu thông qua việc tìm kiếm văn bản, di chuyển nội dung trang trình chiếu.</a:t>
            </a:r>
          </a:p>
          <a:p>
            <a:pPr lvl="1"/>
            <a:r>
              <a:rPr lang="vi-VN" sz="2400" dirty="0"/>
              <a:t>Thay đổi kích thước trang trình chiếu.</a:t>
            </a:r>
          </a:p>
          <a:p>
            <a:pPr lvl="1"/>
            <a:r>
              <a:rPr lang="vi-VN" sz="2400"/>
              <a:t>Thực </a:t>
            </a:r>
            <a:r>
              <a:rPr lang="vi-VN" sz="2400" dirty="0"/>
              <a:t>hiện các điều chỉnh trong Save Options.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BA1A7B-3CDD-49D0-8EBC-2C97A81DDCDB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MOS PowerPoint 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8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lvl="1"/>
            <a:r>
              <a:rPr lang="vi-VN" dirty="0"/>
              <a:t>Cải tiến hợp nhất hình dạng (Merging shape)</a:t>
            </a: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96" y="2497541"/>
            <a:ext cx="5304104" cy="312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31" y="4235688"/>
            <a:ext cx="5286669" cy="137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82" y="2468804"/>
            <a:ext cx="1712728" cy="158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8ACD63-0651-1743-97B2-F186B1806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6" y="5619751"/>
            <a:ext cx="10198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lvl="1"/>
            <a:r>
              <a:rPr lang="vi-VN" dirty="0"/>
              <a:t>Cải tiến các Smart Guides</a:t>
            </a:r>
            <a:endParaRPr lang="en-US" dirty="0"/>
          </a:p>
          <a:p>
            <a:pPr lvl="1"/>
            <a:r>
              <a:rPr lang="vi-VN" dirty="0"/>
              <a:t>Cải tiến các bình luận (Commments)</a:t>
            </a: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06" y="3232646"/>
            <a:ext cx="3162741" cy="190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87" y="2420353"/>
            <a:ext cx="6475144" cy="352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2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lvl="1"/>
            <a:r>
              <a:rPr lang="vi-VN" dirty="0"/>
              <a:t>Tích hợp OneDrive</a:t>
            </a:r>
            <a:endParaRPr lang="en-US" dirty="0"/>
          </a:p>
          <a:p>
            <a:pPr lvl="1"/>
            <a:r>
              <a:rPr lang="vi-VN" dirty="0"/>
              <a:t>Hình ảnh và video trực tuyến</a:t>
            </a:r>
            <a:endParaRPr lang="en-US" dirty="0"/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29" y="1218131"/>
            <a:ext cx="2012807" cy="167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88674" y="3098421"/>
            <a:ext cx="5629852" cy="3080888"/>
            <a:chOff x="318447" y="2579901"/>
            <a:chExt cx="6123901" cy="35994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447" y="2579901"/>
              <a:ext cx="423461" cy="619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08" y="2582402"/>
              <a:ext cx="5700440" cy="35969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5972992" y="3100796"/>
            <a:ext cx="5546632" cy="3080888"/>
            <a:chOff x="6065550" y="3272962"/>
            <a:chExt cx="5546632" cy="30808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5550" y="3272962"/>
              <a:ext cx="1057697" cy="8284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3501" y="3275463"/>
              <a:ext cx="4878681" cy="30783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70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lvl="1"/>
            <a:r>
              <a:rPr lang="vi-VN" dirty="0"/>
              <a:t>Cải tiến các công cụ trình chiếu</a:t>
            </a:r>
            <a:endParaRPr lang="en-US" dirty="0"/>
          </a:p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/>
              <a:t>Pen </a:t>
            </a:r>
            <a:r>
              <a:rPr lang="en-US" dirty="0" err="1"/>
              <a:t>và</a:t>
            </a:r>
            <a:r>
              <a:rPr lang="en-US" dirty="0"/>
              <a:t> Highlighter</a:t>
            </a:r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23" y="2410257"/>
            <a:ext cx="2638793" cy="84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796" y="3712236"/>
            <a:ext cx="2182454" cy="216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83" y="2421570"/>
            <a:ext cx="4529538" cy="345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4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Microsoft PowerPoint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269242"/>
            <a:ext cx="10197151" cy="5087109"/>
          </a:xfrm>
        </p:spPr>
        <p:txBody>
          <a:bodyPr anchor="t"/>
          <a:lstStyle/>
          <a:p>
            <a:pPr marL="1255713" lvl="2" indent="-287338">
              <a:buFont typeface="Wingdings" panose="05000000000000000000" pitchFamily="2" charset="2"/>
              <a:buChar char="§"/>
            </a:pPr>
            <a:r>
              <a:rPr lang="en-US" dirty="0"/>
              <a:t>Laser Pointer</a:t>
            </a:r>
          </a:p>
          <a:p>
            <a:pPr marL="609585" lvl="1" indent="0">
              <a:buNone/>
            </a:pP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21773-2593-4986-9859-50289D737B87}" type="datetime1">
              <a:rPr lang="en-US" smtClean="0"/>
              <a:t>8/21/18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MOS PowerPoint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A06859FE-66E9-4C28-8968-9D70F0C324BC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672" y="2362191"/>
            <a:ext cx="2357494" cy="245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24" y="2183771"/>
            <a:ext cx="2941375" cy="308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908800" y="5527343"/>
            <a:ext cx="2330734" cy="36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Laser Pointer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033223" y="4640239"/>
            <a:ext cx="0" cy="887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8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IG New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G New Theme" id="{AE2718FB-B9FD-43BD-9658-81E24EBA3483}" vid="{FB78DC14-DDC3-4220-B79E-20747BF963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IIG New Theme</Template>
  <TotalTime>3105</TotalTime>
  <Words>1379</Words>
  <Application>Microsoft Macintosh PowerPoint</Application>
  <PresentationFormat>Widescreen</PresentationFormat>
  <Paragraphs>281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Segoe Light</vt:lpstr>
      <vt:lpstr>Times New Roman</vt:lpstr>
      <vt:lpstr>Wingdings</vt:lpstr>
      <vt:lpstr>IIG New Theme</vt:lpstr>
      <vt:lpstr>MICROSOFT POWERPOINT 2013</vt:lpstr>
      <vt:lpstr>NỘI DUNG BÀI GIẢNG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  <vt:lpstr>Bài 1: Bắt đầu với Microsoft PowerPoint 2013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Phat Tai Nguyen</dc:creator>
  <cp:lastModifiedBy>Nguyễn Hải Đăng</cp:lastModifiedBy>
  <cp:revision>123</cp:revision>
  <dcterms:created xsi:type="dcterms:W3CDTF">2017-08-25T02:08:09Z</dcterms:created>
  <dcterms:modified xsi:type="dcterms:W3CDTF">2018-08-21T15:57:15Z</dcterms:modified>
</cp:coreProperties>
</file>